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284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E6E729-3173-249D-42D5-BAB795AAB6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BC64CAA-EE50-3AE4-A6CB-AADD3F045F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994DC8-387C-37D7-DBE2-969301ED0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D38B5-A642-46C3-B134-04D7CC48B09A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6A68D5-9741-A5D4-BD77-998BE6C99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D8CFCB-9D2E-89CB-746B-08F97B1D7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076F4-A8DE-407A-BA91-AB600BEC5D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732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BDB8A5-1888-A94B-2FD1-A25DBDB53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CFC82B1-A1F7-561B-FF61-76DE2F4E6A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EDAE8D-8566-6544-5B98-68CF988DC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D38B5-A642-46C3-B134-04D7CC48B09A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283EAE-905B-6EAF-9B81-F6D6DC1E7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DA5D49A-E215-FE73-0F25-7CD1473CE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076F4-A8DE-407A-BA91-AB600BEC5D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764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454A028-1247-0815-F167-752DBEB3A5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3471B0C-919B-2AA4-EF78-2A1947DCEB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8C201D1-E208-D815-BBEB-8BD4C09A3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D38B5-A642-46C3-B134-04D7CC48B09A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A6202F-DD9C-C9B1-2DDD-C5B8DBAE7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134830-E77A-503B-7297-C5DA95662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076F4-A8DE-407A-BA91-AB600BEC5D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489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AEA036-4460-D596-72A2-F88417660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6F6FAE-65F2-E364-63A3-E928EE704A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FB82CD-14B0-C863-24B7-873C5DE26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D38B5-A642-46C3-B134-04D7CC48B09A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6AE1B4E-D80D-EE4A-0F9D-B5C56A06D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80A163-CA41-2224-FBE7-89544B0F0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076F4-A8DE-407A-BA91-AB600BEC5D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0822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00AB6D-255F-02D1-0762-CFF6BB3F7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F41F9AE-AAF6-3598-102E-C58A139778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CA322D-2CC3-FFEB-3CB3-553E0281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D38B5-A642-46C3-B134-04D7CC48B09A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974A9E-3CC8-8EB5-37A3-883F7533A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569BEB-5A46-327F-A3CA-1E46627F3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076F4-A8DE-407A-BA91-AB600BEC5D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1092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6A544D-D843-3252-D7E3-75411076F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824F8E-0080-1671-F221-9E35856BEB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62D380F-266A-6218-F698-29680B6191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BF62334-C385-CE97-5A48-5F3C5C689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D38B5-A642-46C3-B134-04D7CC48B09A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1E32E3C-131E-2B73-201C-0326A93D7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51BF4A8-0488-3C94-4941-76AB73257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076F4-A8DE-407A-BA91-AB600BEC5D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7454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9758AE-0602-61B9-252C-0380A2F4E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D5F36BE-9F4D-A562-A188-BAEB5D8E24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B52B7CC-403D-39B7-EFB7-CA84A1CB88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2D867D0-F3B9-C917-0CA2-68C58E825D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F30B34D-7441-1C96-C0CC-E6E33BB043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4939E4E-1FA6-9DEC-9813-BE8B4DEE6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D38B5-A642-46C3-B134-04D7CC48B09A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8730323-3FEE-60DB-5ADB-AD4D312EA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26B12B5-92FB-AC76-636C-590F64206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076F4-A8DE-407A-BA91-AB600BEC5D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7958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385EFF-6207-4D19-8D74-E69D41B99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3965897-2160-7ACD-4EED-A2E944C23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D38B5-A642-46C3-B134-04D7CC48B09A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E23AB81-D39E-856C-9EEE-998D28F58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F90895C-B77A-CE7D-892A-934A718DC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076F4-A8DE-407A-BA91-AB600BEC5D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9252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6B471E3-1339-58A3-5493-133F13415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D38B5-A642-46C3-B134-04D7CC48B09A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4D96EE5-EFE9-73EF-A5C8-56F93039C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BA2E954-C1AA-EEE7-ED3B-5CD5294AE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076F4-A8DE-407A-BA91-AB600BEC5D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0978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D9CD1B-7413-360F-BD15-16255EC6B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13E82B-944B-B23B-1C70-BA96E6B151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C33687B-BE36-3434-0861-EC66B908E2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0A4E405-E25A-D732-4633-E4E88CDFD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D38B5-A642-46C3-B134-04D7CC48B09A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51AD448-271D-C493-F90E-B69D7DEDB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41CE854-16B1-B6DE-FE8D-F7CE7BEA9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076F4-A8DE-407A-BA91-AB600BEC5D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7845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F079E5-AA04-B962-24E3-A17A5445E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930DAC8-5907-7F9E-3D06-8BE63C94D8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FE5BB6A-3F90-61F4-8B44-0A715236F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81CC047-BC78-B734-5E38-96414A997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D38B5-A642-46C3-B134-04D7CC48B09A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CD79D65-4154-3D3E-BD8D-F7E17CB45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940EAD3-FC5B-3797-B841-357C21F17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076F4-A8DE-407A-BA91-AB600BEC5D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5790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9D6DBD2-E464-EF08-A823-BCE532F0A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818262-566C-A3AE-CB23-827A22D9B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EDA748-CBCC-FB0B-4AD5-2BD4336E82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FD38B5-A642-46C3-B134-04D7CC48B09A}" type="datetimeFigureOut">
              <a:rPr lang="zh-CN" altLang="en-US" smtClean="0"/>
              <a:t>2024/2/27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8D82CD-5D4C-2173-4267-2BE0D77F33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B80028-93A1-3E4F-ACDC-5958971363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B076F4-A8DE-407A-BA91-AB600BEC5D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837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f.wps.cn/g/0lmeQnGc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A59E95ED-FA7C-3870-9102-A34FE68B7AEB}"/>
              </a:ext>
            </a:extLst>
          </p:cNvPr>
          <p:cNvSpPr/>
          <p:nvPr/>
        </p:nvSpPr>
        <p:spPr>
          <a:xfrm>
            <a:off x="2364066" y="2327480"/>
            <a:ext cx="1964266" cy="1580445"/>
          </a:xfrm>
          <a:prstGeom prst="rect">
            <a:avLst/>
          </a:prstGeom>
          <a:solidFill>
            <a:srgbClr val="808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D33414D1-C762-27B5-47F3-D0506F02509F}"/>
              </a:ext>
            </a:extLst>
          </p:cNvPr>
          <p:cNvSpPr/>
          <p:nvPr/>
        </p:nvSpPr>
        <p:spPr>
          <a:xfrm>
            <a:off x="2781755" y="2609702"/>
            <a:ext cx="1140178" cy="10047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DEC04A86-2D31-7BB8-D155-914D2399D1AD}"/>
              </a:ext>
            </a:extLst>
          </p:cNvPr>
          <p:cNvSpPr/>
          <p:nvPr/>
        </p:nvSpPr>
        <p:spPr>
          <a:xfrm>
            <a:off x="2973666" y="2846770"/>
            <a:ext cx="158044" cy="158044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E14AB080-3078-6536-2077-2EB0600B79A6}"/>
              </a:ext>
            </a:extLst>
          </p:cNvPr>
          <p:cNvSpPr/>
          <p:nvPr/>
        </p:nvSpPr>
        <p:spPr>
          <a:xfrm>
            <a:off x="3227666" y="3303970"/>
            <a:ext cx="158044" cy="158044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9607C4FE-AAFF-0792-307C-AC09C355AB15}"/>
              </a:ext>
            </a:extLst>
          </p:cNvPr>
          <p:cNvSpPr/>
          <p:nvPr/>
        </p:nvSpPr>
        <p:spPr>
          <a:xfrm>
            <a:off x="3548528" y="2925792"/>
            <a:ext cx="158044" cy="158044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9" name="曲线连接符 8">
            <a:extLst>
              <a:ext uri="{FF2B5EF4-FFF2-40B4-BE49-F238E27FC236}">
                <a16:creationId xmlns:a16="http://schemas.microsoft.com/office/drawing/2014/main" id="{C4BCBED8-B1E3-A8A8-C765-3BB07350DD58}"/>
              </a:ext>
            </a:extLst>
          </p:cNvPr>
          <p:cNvCxnSpPr>
            <a:stCxn id="28" idx="4"/>
          </p:cNvCxnSpPr>
          <p:nvPr/>
        </p:nvCxnSpPr>
        <p:spPr>
          <a:xfrm rot="5400000">
            <a:off x="3477972" y="3154392"/>
            <a:ext cx="220134" cy="79022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曲线连接符 10">
            <a:extLst>
              <a:ext uri="{FF2B5EF4-FFF2-40B4-BE49-F238E27FC236}">
                <a16:creationId xmlns:a16="http://schemas.microsoft.com/office/drawing/2014/main" id="{A8A7CF3A-5E52-DBCC-E9C1-5B4FD2889E21}"/>
              </a:ext>
            </a:extLst>
          </p:cNvPr>
          <p:cNvCxnSpPr>
            <a:cxnSpLocks/>
          </p:cNvCxnSpPr>
          <p:nvPr/>
        </p:nvCxnSpPr>
        <p:spPr>
          <a:xfrm rot="10800000">
            <a:off x="3052688" y="3382992"/>
            <a:ext cx="174978" cy="1270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曲线连接符 13">
            <a:extLst>
              <a:ext uri="{FF2B5EF4-FFF2-40B4-BE49-F238E27FC236}">
                <a16:creationId xmlns:a16="http://schemas.microsoft.com/office/drawing/2014/main" id="{5D161E27-64F4-C103-2521-2C991A09D8B6}"/>
              </a:ext>
            </a:extLst>
          </p:cNvPr>
          <p:cNvCxnSpPr>
            <a:stCxn id="26" idx="7"/>
          </p:cNvCxnSpPr>
          <p:nvPr/>
        </p:nvCxnSpPr>
        <p:spPr>
          <a:xfrm rot="5400000" flipH="1" flipV="1">
            <a:off x="3120531" y="2729785"/>
            <a:ext cx="128164" cy="15209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621522AB-F335-1066-AC74-E8595A401330}"/>
              </a:ext>
            </a:extLst>
          </p:cNvPr>
          <p:cNvSpPr txBox="1"/>
          <p:nvPr/>
        </p:nvSpPr>
        <p:spPr>
          <a:xfrm>
            <a:off x="4463230" y="2395214"/>
            <a:ext cx="59786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您将首先观看一段</a:t>
            </a:r>
            <a:r>
              <a:rPr kumimoji="1" lang="en-US" altLang="zh-CN" dirty="0"/>
              <a:t>25</a:t>
            </a:r>
            <a:r>
              <a:rPr kumimoji="1" lang="zh-CN" altLang="en-US" dirty="0"/>
              <a:t>秒的视频，其中包含三个运动的小球。</a:t>
            </a:r>
            <a:endParaRPr kumimoji="1" lang="en-US" altLang="zh-CN" dirty="0"/>
          </a:p>
          <a:p>
            <a:r>
              <a:rPr kumimoji="1" lang="zh-CN" altLang="en-US" dirty="0"/>
              <a:t>请耐心观看，并在视频结束后回答如下问题：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想象您在课后（食堂或咖啡馆）遇到一个朋友，这位朋友没有看过刚才的视频。您需要对朋友描述刚才看到的运动。</a:t>
            </a:r>
          </a:p>
        </p:txBody>
      </p:sp>
      <p:sp>
        <p:nvSpPr>
          <p:cNvPr id="33" name="圆角矩形 51">
            <a:extLst>
              <a:ext uri="{FF2B5EF4-FFF2-40B4-BE49-F238E27FC236}">
                <a16:creationId xmlns:a16="http://schemas.microsoft.com/office/drawing/2014/main" id="{9B75D4D3-72F7-4B56-E5AC-048DBCF630D0}"/>
              </a:ext>
            </a:extLst>
          </p:cNvPr>
          <p:cNvSpPr/>
          <p:nvPr/>
        </p:nvSpPr>
        <p:spPr>
          <a:xfrm>
            <a:off x="2009875" y="2050903"/>
            <a:ext cx="8592255" cy="2195689"/>
          </a:xfrm>
          <a:prstGeom prst="roundRect">
            <a:avLst>
              <a:gd name="adj" fmla="val 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74341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612C309-036E-FC1B-1F60-F91142335BF3}"/>
              </a:ext>
            </a:extLst>
          </p:cNvPr>
          <p:cNvSpPr txBox="1"/>
          <p:nvPr/>
        </p:nvSpPr>
        <p:spPr>
          <a:xfrm>
            <a:off x="4349750" y="133350"/>
            <a:ext cx="3492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看完视频后按空格继续</a:t>
            </a:r>
          </a:p>
        </p:txBody>
      </p:sp>
      <p:pic>
        <p:nvPicPr>
          <p:cNvPr id="4" name="hideId=3_ifLeash=-1">
            <a:hlinkClick r:id="" action="ppaction://media"/>
            <a:extLst>
              <a:ext uri="{FF2B5EF4-FFF2-40B4-BE49-F238E27FC236}">
                <a16:creationId xmlns:a16="http://schemas.microsoft.com/office/drawing/2014/main" id="{72BC6F33-0467-A3B7-DFBC-C9A4901012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13223" y="552056"/>
            <a:ext cx="5987603" cy="5987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111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0D15146-8EF9-285D-5691-AB34594A1F53}"/>
              </a:ext>
            </a:extLst>
          </p:cNvPr>
          <p:cNvSpPr txBox="1"/>
          <p:nvPr/>
        </p:nvSpPr>
        <p:spPr>
          <a:xfrm>
            <a:off x="2971800" y="152401"/>
            <a:ext cx="6915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请点击下方链接或扫码，然后输入你的描述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7358FB6-730F-A099-2F1C-0A718BA082F6}"/>
              </a:ext>
            </a:extLst>
          </p:cNvPr>
          <p:cNvSpPr txBox="1"/>
          <p:nvPr/>
        </p:nvSpPr>
        <p:spPr>
          <a:xfrm>
            <a:off x="3695700" y="614066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hlinkClick r:id="rId2"/>
              </a:rPr>
              <a:t>https://f.wps.cn/g/0lmeQnGc/</a:t>
            </a:r>
            <a:endParaRPr lang="en-US" altLang="zh-CN" dirty="0"/>
          </a:p>
          <a:p>
            <a:r>
              <a:rPr lang="en-US" altLang="zh-CN" dirty="0"/>
              <a:t>【</a:t>
            </a:r>
            <a:r>
              <a:rPr lang="zh-CN" altLang="en-US" dirty="0"/>
              <a:t>金山表单</a:t>
            </a:r>
            <a:r>
              <a:rPr lang="en-US" altLang="zh-CN" dirty="0"/>
              <a:t>】</a:t>
            </a:r>
            <a:r>
              <a:rPr lang="zh-CN" altLang="en-US" dirty="0"/>
              <a:t>邀你填写「描述题反馈问卷</a:t>
            </a:r>
            <a:r>
              <a:rPr lang="en-US" altLang="zh-CN" dirty="0"/>
              <a:t>-2.27</a:t>
            </a:r>
            <a:r>
              <a:rPr lang="zh-CN" altLang="en-US" dirty="0"/>
              <a:t>」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5D087CC-780C-C4A8-E8FC-3A8E9B9935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3248" y="1260397"/>
            <a:ext cx="4826466" cy="550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5918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109</Words>
  <Application>Microsoft Office PowerPoint</Application>
  <PresentationFormat>宽屏</PresentationFormat>
  <Paragraphs>8</Paragraphs>
  <Slides>3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等线</vt:lpstr>
      <vt:lpstr>等线 Light</vt:lpstr>
      <vt:lpstr>宋体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徐 恩杰</dc:creator>
  <cp:lastModifiedBy>恩杰 徐</cp:lastModifiedBy>
  <cp:revision>19</cp:revision>
  <dcterms:created xsi:type="dcterms:W3CDTF">2023-02-01T07:04:56Z</dcterms:created>
  <dcterms:modified xsi:type="dcterms:W3CDTF">2024-02-27T02:46:25Z</dcterms:modified>
</cp:coreProperties>
</file>

<file path=docProps/thumbnail.jpeg>
</file>